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6F2FE-D26B-4A0E-9170-42B259F983DB}" type="datetimeFigureOut">
              <a:rPr lang="fr-FR" smtClean="0"/>
              <a:t>10/06/2012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BDBCC-7C64-44FB-A454-3BDFE26794FC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logo C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0"/>
            <a:ext cx="7420262" cy="6841482"/>
          </a:xfrm>
          <a:prstGeom prst="rect">
            <a:avLst/>
          </a:prstGeom>
        </p:spPr>
      </p:pic>
      <p:pic>
        <p:nvPicPr>
          <p:cNvPr id="6" name="Image 5" descr="001 (20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060848"/>
            <a:ext cx="1656184" cy="99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 descr="blason correze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132855" cy="213285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8" name="Image 7" descr="sacs shopping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3789040"/>
            <a:ext cx="2133600" cy="2143125"/>
          </a:xfrm>
          <a:prstGeom prst="ellipse">
            <a:avLst/>
          </a:prstGeom>
          <a:ln w="19050" cap="rnd">
            <a:solidFill>
              <a:srgbClr val="92D05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  <p:pic>
        <p:nvPicPr>
          <p:cNvPr id="9" name="Image 8" descr="caddi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4797152"/>
            <a:ext cx="1872208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angle"/>
            <a:contourClr>
              <a:srgbClr val="969696"/>
            </a:contourClr>
          </a:sp3d>
        </p:spPr>
      </p:pic>
    </p:spTree>
  </p:cSld>
  <p:clrMapOvr>
    <a:masterClrMapping/>
  </p:clrMapOvr>
  <p:transition advClick="0" advTm="5000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ledoux</dc:creator>
  <cp:lastModifiedBy>ledoux</cp:lastModifiedBy>
  <cp:revision>4</cp:revision>
  <dcterms:created xsi:type="dcterms:W3CDTF">2012-06-10T20:47:00Z</dcterms:created>
  <dcterms:modified xsi:type="dcterms:W3CDTF">2012-06-10T21:21:12Z</dcterms:modified>
</cp:coreProperties>
</file>